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300" r:id="rId6"/>
    <p:sldId id="301" r:id="rId7"/>
    <p:sldId id="302" r:id="rId8"/>
    <p:sldId id="263" r:id="rId9"/>
    <p:sldId id="303" r:id="rId10"/>
    <p:sldId id="273" r:id="rId11"/>
    <p:sldId id="304" r:id="rId12"/>
    <p:sldId id="305" r:id="rId13"/>
    <p:sldId id="306" r:id="rId14"/>
    <p:sldId id="307" r:id="rId15"/>
    <p:sldId id="308" r:id="rId16"/>
    <p:sldId id="265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1" r:id="rId2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2BB5D0-3189-4B40-B1D7-B2066A10E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502" y="1104901"/>
            <a:ext cx="10280673" cy="378883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59038-1D66-4FE4-8CE4-3ACC5917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53" y="2802466"/>
            <a:ext cx="8111066" cy="8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6819</TotalTime>
  <Words>2376</Words>
  <Application>Microsoft Macintosh PowerPoint</Application>
  <PresentationFormat>Custom</PresentationFormat>
  <Paragraphs>127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JetBrains Mono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80</cp:revision>
  <dcterms:created xsi:type="dcterms:W3CDTF">2024-05-07T10:40:35Z</dcterms:created>
  <dcterms:modified xsi:type="dcterms:W3CDTF">2024-06-03T21:54:00Z</dcterms:modified>
</cp:coreProperties>
</file>